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70" r:id="rId4"/>
    <p:sldId id="258" r:id="rId5"/>
    <p:sldId id="259" r:id="rId6"/>
    <p:sldId id="262" r:id="rId7"/>
    <p:sldId id="271" r:id="rId8"/>
    <p:sldId id="263" r:id="rId9"/>
    <p:sldId id="273" r:id="rId10"/>
    <p:sldId id="274" r:id="rId11"/>
    <p:sldId id="275" r:id="rId12"/>
    <p:sldId id="276" r:id="rId13"/>
    <p:sldId id="277" r:id="rId14"/>
    <p:sldId id="272" r:id="rId15"/>
    <p:sldId id="264" r:id="rId16"/>
    <p:sldId id="269" r:id="rId17"/>
    <p:sldId id="265" r:id="rId18"/>
    <p:sldId id="266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mp>
</file>

<file path=ppt/media/image7.PNG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DF32AE-CB84-4CF0-BCA8-8AE97AD56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D6501C2-55F1-4211-B272-8304CA5CC1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D25AF8-3ACB-4BB9-8264-EF0677DD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1AD884-1745-489D-8555-59DF3880F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20915F-5793-431A-943B-C9DAC77B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639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BAC2D4-1663-4FD4-97D2-7473A3F7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876D1D-2EE2-4B9B-94DB-3C29B4EAF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BE9EEF-342C-4D42-88A1-DC3116FF2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4FEFEE-271E-4DE0-A46C-7B72EAE37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A171BB-22E2-4247-8BAD-45AD09660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139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F423D04-6DD0-4BE6-8FB0-C9BB982B3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9BE3EFD-F673-4D97-8B45-5B0986DF2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34C34E-3E71-4166-B09D-5D720B721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FD2E99-8B70-4CE9-85D1-0B6B6291F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EBB76C-ABE6-4098-AE14-4D3A7A1E4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449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6F1476-59DB-40A8-AFC8-157D07440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C95583-3678-43CA-B8BB-AB123DCE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4E5599-0B12-4A1A-973F-A2E1FBCD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1BECAB-0198-4B96-BDAD-0765C840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B186F8-AA21-462E-A75B-FAFBD261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9305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62D820-59D0-45F6-AB36-3034B7E8F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CA44298-93EF-4F6F-AA59-B6D76E358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5CE05E-BC5F-4094-8384-5BC4D20D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6739FD-BCEE-48B6-8A58-08772896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75002D-DC00-43DF-8248-09692FFA0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24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B8901A-4C71-45A6-BDB0-5FBB514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416E2C-C093-4506-B340-AE6C0F3F7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F4E96AE-C66F-4B92-B1F8-FFEF5D712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9F44B4-8CFC-44BC-9F50-C5A2F2856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7C861F-C08E-44AB-B05C-3868ABADB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D08C6B-76FC-4849-89AE-D6466585F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4288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B7E28B-41A1-431E-8836-3EA4B68C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637C14-2544-4948-96D5-D1E4625C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F76A94A-E0F1-4D53-A446-F18669E9B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873C00A-BF6C-45D4-8FA8-9342F6D216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1316832-7ADA-403B-B3D6-DB002ED55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B7877B3-65CF-4F04-A575-F64EB2C4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38161B4-7651-46F7-AB84-44DE99C23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180A82F-8320-47C3-AE35-27DFC6654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62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499277-12DC-43B1-92D3-43B484C47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0A8F203-DE11-4187-9CDB-DC1E5248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41D8C94-A148-40F2-8ABD-3CE3A1FAF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FDCD261-77DB-4FF5-89AD-4F56179B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5926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65AFDDB-CB70-484B-9A27-2A722560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35A46DC-C8BD-49D2-9220-6345AE2F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2D3E86-909A-4609-A08D-8ABE48B2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37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5DDBA5-DBA1-4201-B7B7-DFEE64658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B8C00A-6226-477A-992B-DE0E8C1F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ED6EDF-5384-49ED-9591-275E91F0C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A0D0A8-54E3-4FAC-B033-BFC46405E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02FF7A-544D-44C8-ABC7-D6678104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1D9338-2499-4EE5-9F7C-87A2607BE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4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CE9D7F-2CB0-4464-BC12-D348E856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62A2361-75EF-4CF9-A669-121B32176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9B138F-8DF7-4E60-879B-6E0726CC5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8998939-3278-4BB4-89A4-38DE216E9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CF86FB-D742-456A-8497-5C3F3646F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D095030-F164-44B9-BCAD-F5965268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716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4A65528-92F9-4CC3-80D9-8C3DD2DF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F4BA765-144B-4CF8-B12C-E28BCBF4D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50D35B-3A62-4DCF-9314-493F585CD5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2CDFCF-2B05-401E-972C-D44F08670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FC295A-6BCB-4FAD-95CA-A94B69C56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93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D48C007-9C31-4392-80C5-19F6FF478AD1}"/>
              </a:ext>
            </a:extLst>
          </p:cNvPr>
          <p:cNvSpPr txBox="1"/>
          <p:nvPr/>
        </p:nvSpPr>
        <p:spPr>
          <a:xfrm>
            <a:off x="1713781" y="3334077"/>
            <a:ext cx="55560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107590002</a:t>
            </a:r>
            <a:r>
              <a:rPr lang="zh-TW" altLang="en-US" sz="2800" dirty="0">
                <a:solidFill>
                  <a:schemeClr val="bg1"/>
                </a:solidFill>
              </a:rPr>
              <a:t> 江瑋哲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107590011</a:t>
            </a:r>
            <a:r>
              <a:rPr lang="zh-TW" altLang="en-US" sz="2800" dirty="0">
                <a:solidFill>
                  <a:schemeClr val="bg1"/>
                </a:solidFill>
              </a:rPr>
              <a:t> 蘇昱安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107590026</a:t>
            </a:r>
            <a:r>
              <a:rPr lang="zh-TW" altLang="en-US" sz="2800" dirty="0">
                <a:solidFill>
                  <a:schemeClr val="bg1"/>
                </a:solidFill>
              </a:rPr>
              <a:t> 賴璟霆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107590029</a:t>
            </a:r>
            <a:r>
              <a:rPr lang="zh-TW" altLang="en-US" sz="2800" dirty="0">
                <a:solidFill>
                  <a:schemeClr val="bg1"/>
                </a:solidFill>
              </a:rPr>
              <a:t> 王祺勳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3F0DEE-288B-4631-83B6-14D5FFA79A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31" y="1196921"/>
            <a:ext cx="4344006" cy="13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47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52CC638-5C53-4C11-8C0D-E1EB594FC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38817E1C-04D7-4E47-A8B4-B08B34DC2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3028"/>
            <a:ext cx="12192000" cy="596436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381A9AEE-894B-4935-98E6-C07FD344A5ED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首頁完成圖</a:t>
            </a:r>
          </a:p>
        </p:txBody>
      </p:sp>
    </p:spTree>
    <p:extLst>
      <p:ext uri="{BB962C8B-B14F-4D97-AF65-F5344CB8AC3E}">
        <p14:creationId xmlns:p14="http://schemas.microsoft.com/office/powerpoint/2010/main" val="16468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53192A-839E-4550-AEC0-B4D96460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A888482-B5B7-4D75-B1E3-38FD2E6A9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E3B5BCA4-DC1A-4DD0-9FB8-0A79196AF096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遊戲完成圖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EFD44F7-0772-424E-A0AE-E4CFF29AC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697" y="1258759"/>
            <a:ext cx="9705600" cy="480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28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26FA74-FF56-481D-9F25-24050FE9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4262DC6-042E-4B13-8FE9-15658EFC7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56ACCB-F55C-40C5-814B-394C23B679E4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儲值中心完成圖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09CA4C4-4CFD-4C2E-969F-81E619E26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272" y="949900"/>
            <a:ext cx="9705352" cy="559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92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945184-F671-4DDB-8545-CEF6C9D1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F05ED4C-7C90-496F-AAC1-C6446DC92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5BE7F2-A119-433C-BDE6-9140FAD4370A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客服中心完成圖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C47EBF4-7621-42AD-8B7E-D1B4A07AA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5" y="898883"/>
            <a:ext cx="10154193" cy="5650258"/>
          </a:xfrm>
        </p:spPr>
      </p:pic>
    </p:spTree>
    <p:extLst>
      <p:ext uri="{BB962C8B-B14F-4D97-AF65-F5344CB8AC3E}">
        <p14:creationId xmlns:p14="http://schemas.microsoft.com/office/powerpoint/2010/main" val="1079486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89774" y="2583052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3.</a:t>
            </a:r>
            <a:r>
              <a:rPr lang="zh-TW" altLang="en-US" sz="7200" dirty="0">
                <a:solidFill>
                  <a:schemeClr val="bg1"/>
                </a:solidFill>
              </a:rPr>
              <a:t> 設計概念</a:t>
            </a:r>
          </a:p>
        </p:txBody>
      </p:sp>
    </p:spTree>
    <p:extLst>
      <p:ext uri="{BB962C8B-B14F-4D97-AF65-F5344CB8AC3E}">
        <p14:creationId xmlns:p14="http://schemas.microsoft.com/office/powerpoint/2010/main" val="1781593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296511" y="878473"/>
            <a:ext cx="770264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色彩：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由於我們目標以遊戲網頁為主題，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我們將用較為暗色調作為背景，黑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色具有穩定、專業的意涵，黑色同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時也象徵此遊戲平台能給您穩定又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專業的遊戲體驗，搭配鮮豔文字顏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色，達到絢麗色彩效果，更能吸引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年輕使用者。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zh-TW" altLang="en-US" sz="2400" dirty="0">
                <a:solidFill>
                  <a:schemeClr val="bg1"/>
                </a:solidFill>
              </a:rPr>
              <a:t>字體：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為達到使用者在觀看上能夠更加明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確了解文字敘述，刻意使用微軟正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黑體以及</a:t>
            </a:r>
            <a:r>
              <a:rPr lang="en-US" altLang="zh-TW" sz="2400" dirty="0">
                <a:solidFill>
                  <a:schemeClr val="bg1"/>
                </a:solidFill>
              </a:rPr>
              <a:t>Arial</a:t>
            </a:r>
            <a:r>
              <a:rPr lang="zh-TW" altLang="en-US" sz="2400" dirty="0">
                <a:solidFill>
                  <a:schemeClr val="bg1"/>
                </a:solidFill>
              </a:rPr>
              <a:t>字體等較為圓滑的字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體，同時也避免觀看過久不舒適的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問題。</a:t>
            </a:r>
            <a:endParaRPr lang="en-US" altLang="zh-TW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503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92778" y="1027906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LOGO</a:t>
            </a:r>
            <a:r>
              <a:rPr lang="zh-TW" altLang="en-US" sz="2400" dirty="0">
                <a:solidFill>
                  <a:schemeClr val="bg1"/>
                </a:solidFill>
              </a:rPr>
              <a:t>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使用的是浮誇的反色調系藍色色相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，藍色具有廣大、柔和的意涵，襯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托出</a:t>
            </a:r>
            <a:r>
              <a:rPr lang="en-US" altLang="zh-TW" sz="2400" dirty="0">
                <a:solidFill>
                  <a:schemeClr val="bg1"/>
                </a:solidFill>
              </a:rPr>
              <a:t>LOGO</a:t>
            </a:r>
            <a:r>
              <a:rPr lang="zh-TW" altLang="en-US" sz="2400" dirty="0">
                <a:solidFill>
                  <a:schemeClr val="bg1"/>
                </a:solidFill>
              </a:rPr>
              <a:t>的力道與氣度，而眼睛代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表有許多玩家正在關注並鞭策我們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，其表象在觀看上也更能使人印象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深刻。</a:t>
            </a:r>
            <a:endParaRPr lang="en-US" altLang="zh-TW" sz="2400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cdn.discordapp.com/attachments/633324697269829632/70507498333614899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174" y="4001294"/>
            <a:ext cx="2339208" cy="197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7956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96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705395" y="1015425"/>
            <a:ext cx="556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4.</a:t>
            </a:r>
            <a:r>
              <a:rPr lang="zh-TW" altLang="en-US" sz="3200" dirty="0">
                <a:solidFill>
                  <a:schemeClr val="bg1"/>
                </a:solidFill>
              </a:rPr>
              <a:t>技術實作要求</a:t>
            </a:r>
            <a:r>
              <a:rPr lang="en-US" altLang="zh-TW" sz="3200" dirty="0">
                <a:solidFill>
                  <a:schemeClr val="bg1"/>
                </a:solidFill>
              </a:rPr>
              <a:t>:</a:t>
            </a:r>
            <a:r>
              <a:rPr lang="zh-TW" altLang="en-US" sz="3200" dirty="0">
                <a:solidFill>
                  <a:schemeClr val="bg1"/>
                </a:solidFill>
              </a:rPr>
              <a:t>使用那些語言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3431652-6527-45B9-B34D-83D2A66FEA28}"/>
              </a:ext>
            </a:extLst>
          </p:cNvPr>
          <p:cNvSpPr txBox="1"/>
          <p:nvPr/>
        </p:nvSpPr>
        <p:spPr>
          <a:xfrm>
            <a:off x="1295356" y="2285688"/>
            <a:ext cx="5129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1.HTML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7A5BD27-D9D8-4939-8DE2-9578C861C270}"/>
              </a:ext>
            </a:extLst>
          </p:cNvPr>
          <p:cNvSpPr txBox="1"/>
          <p:nvPr/>
        </p:nvSpPr>
        <p:spPr>
          <a:xfrm>
            <a:off x="4466367" y="2297532"/>
            <a:ext cx="3196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2.CSS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B24C16E-FD17-4DEE-89EF-684B92B0B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61" y="2783523"/>
            <a:ext cx="2811222" cy="2811222"/>
          </a:xfrm>
          <a:prstGeom prst="rect">
            <a:avLst/>
          </a:prstGeom>
          <a:ln>
            <a:noFill/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3F07FE97-9785-4F5A-9725-A454F1E48AD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19" y="2764733"/>
            <a:ext cx="2811222" cy="281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319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28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 startAt="5"/>
            </a:pPr>
            <a:r>
              <a:rPr lang="en-US" altLang="zh-TW" sz="3200" dirty="0" err="1">
                <a:solidFill>
                  <a:schemeClr val="bg1"/>
                </a:solidFill>
              </a:rPr>
              <a:t>git</a:t>
            </a:r>
            <a:r>
              <a:rPr lang="zh-TW" altLang="en-US" sz="3200" dirty="0">
                <a:solidFill>
                  <a:schemeClr val="bg1"/>
                </a:solidFill>
              </a:rPr>
              <a:t>管理版本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AE2EBB5-7144-47D2-B982-EAAA2DFC7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7" y="3429000"/>
            <a:ext cx="5604555" cy="165576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8E4DF58-F765-47D3-A350-E134BD17A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99" y="2346519"/>
            <a:ext cx="5676679" cy="394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94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B8E9F89-0AE1-4994-9A50-DB6F90019B61}"/>
              </a:ext>
            </a:extLst>
          </p:cNvPr>
          <p:cNvSpPr/>
          <p:nvPr/>
        </p:nvSpPr>
        <p:spPr>
          <a:xfrm>
            <a:off x="844732" y="801189"/>
            <a:ext cx="2482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5400" dirty="0">
                <a:ln w="0"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目錄</a:t>
            </a:r>
            <a:r>
              <a:rPr lang="en-US" altLang="zh-TW" sz="5400" dirty="0">
                <a:ln w="0"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:</a:t>
            </a:r>
            <a:endParaRPr lang="zh-TW" altLang="en-US" sz="5400" dirty="0">
              <a:ln w="0"/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021CEF7-F8D8-4112-9022-1EDCBDB8D17F}"/>
              </a:ext>
            </a:extLst>
          </p:cNvPr>
          <p:cNvSpPr txBox="1"/>
          <p:nvPr/>
        </p:nvSpPr>
        <p:spPr>
          <a:xfrm>
            <a:off x="1314994" y="1924655"/>
            <a:ext cx="515547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專案介紹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	</a:t>
            </a:r>
            <a:r>
              <a:rPr lang="en-US" altLang="zh-TW" sz="2400" dirty="0">
                <a:solidFill>
                  <a:schemeClr val="bg1"/>
                </a:solidFill>
              </a:rPr>
              <a:t>A)</a:t>
            </a:r>
            <a:r>
              <a:rPr lang="zh-TW" altLang="en-US" sz="2400" dirty="0">
                <a:solidFill>
                  <a:schemeClr val="bg1"/>
                </a:solidFill>
              </a:rPr>
              <a:t>專案背景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B)</a:t>
            </a:r>
            <a:r>
              <a:rPr lang="zh-TW" altLang="en-US" sz="2400" dirty="0">
                <a:solidFill>
                  <a:schemeClr val="bg1"/>
                </a:solidFill>
              </a:rPr>
              <a:t>遇到的困難與需求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C)</a:t>
            </a:r>
            <a:r>
              <a:rPr lang="zh-TW" altLang="en-US" sz="2400" dirty="0">
                <a:solidFill>
                  <a:schemeClr val="bg1"/>
                </a:solidFill>
              </a:rPr>
              <a:t>如何解決與改善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2.</a:t>
            </a:r>
            <a:r>
              <a:rPr lang="zh-TW" altLang="en-US" sz="2800" dirty="0">
                <a:solidFill>
                  <a:schemeClr val="bg1"/>
                </a:solidFill>
              </a:rPr>
              <a:t>專案說明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800" dirty="0">
                <a:solidFill>
                  <a:schemeClr val="bg1"/>
                </a:solidFill>
              </a:rPr>
              <a:t> </a:t>
            </a:r>
            <a:r>
              <a:rPr lang="en-US" altLang="zh-TW" sz="2400" dirty="0">
                <a:solidFill>
                  <a:schemeClr val="bg1"/>
                </a:solidFill>
              </a:rPr>
              <a:t>A) </a:t>
            </a:r>
            <a:r>
              <a:rPr lang="en-US" altLang="zh-TW" sz="2400" dirty="0" err="1">
                <a:solidFill>
                  <a:schemeClr val="bg1"/>
                </a:solidFill>
              </a:rPr>
              <a:t>WireFrame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 B) </a:t>
            </a:r>
            <a:r>
              <a:rPr lang="en-US" altLang="zh-TW" sz="2400" dirty="0" err="1">
                <a:solidFill>
                  <a:schemeClr val="bg1"/>
                </a:solidFill>
              </a:rPr>
              <a:t>SiteMap</a:t>
            </a:r>
            <a:endParaRPr lang="en-US" altLang="zh-TW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3.</a:t>
            </a:r>
            <a:r>
              <a:rPr lang="zh-TW" altLang="en-US" sz="2800" dirty="0">
                <a:solidFill>
                  <a:schemeClr val="bg1"/>
                </a:solidFill>
              </a:rPr>
              <a:t>設計概念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4.</a:t>
            </a:r>
            <a:r>
              <a:rPr lang="zh-TW" altLang="en-US" sz="2800" dirty="0">
                <a:solidFill>
                  <a:schemeClr val="bg1"/>
                </a:solidFill>
              </a:rPr>
              <a:t>技術實作要求</a:t>
            </a:r>
            <a:r>
              <a:rPr lang="en-US" altLang="zh-TW" sz="2800" dirty="0">
                <a:solidFill>
                  <a:schemeClr val="bg1"/>
                </a:solidFill>
              </a:rPr>
              <a:t>:</a:t>
            </a:r>
            <a:r>
              <a:rPr lang="zh-TW" altLang="en-US" sz="2800" dirty="0">
                <a:solidFill>
                  <a:schemeClr val="bg1"/>
                </a:solidFill>
              </a:rPr>
              <a:t>使用那些語言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5.git</a:t>
            </a:r>
            <a:r>
              <a:rPr lang="zh-TW" altLang="en-US" sz="2800" dirty="0">
                <a:solidFill>
                  <a:schemeClr val="bg1"/>
                </a:solidFill>
              </a:rPr>
              <a:t>管理版本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20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63398" y="2554744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1.</a:t>
            </a:r>
            <a:r>
              <a:rPr lang="zh-TW" altLang="en-US" sz="7200" dirty="0">
                <a:solidFill>
                  <a:schemeClr val="bg1"/>
                </a:solidFill>
              </a:rPr>
              <a:t> 專案介紹</a:t>
            </a:r>
          </a:p>
        </p:txBody>
      </p:sp>
    </p:spTree>
    <p:extLst>
      <p:ext uri="{BB962C8B-B14F-4D97-AF65-F5344CB8AC3E}">
        <p14:creationId xmlns:p14="http://schemas.microsoft.com/office/powerpoint/2010/main" val="525333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992778" y="1122363"/>
            <a:ext cx="4728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A)</a:t>
            </a:r>
            <a:r>
              <a:rPr lang="zh-TW" altLang="en-US" sz="3600" dirty="0">
                <a:solidFill>
                  <a:schemeClr val="bg1"/>
                </a:solidFill>
              </a:rPr>
              <a:t>  專案背景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ADA6C8-1A25-4EB7-AB90-378F6CD7BB3C}"/>
              </a:ext>
            </a:extLst>
          </p:cNvPr>
          <p:cNvSpPr txBox="1"/>
          <p:nvPr/>
        </p:nvSpPr>
        <p:spPr>
          <a:xfrm>
            <a:off x="992778" y="2398989"/>
            <a:ext cx="7064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由於我們都非常熱愛英雄聯盟這款遊戲，所以我們決定要製作類似遊戲公司的網頁，藉由此網頁能讓我們更加了解遊戲公司的網站是如何製作，了解遊戲公司是如何在一個主頁中去連結各個不同遊戲的分頁，也了解一個遊戲是如何製作一個吸引人遊玩的網站。</a:t>
            </a:r>
          </a:p>
        </p:txBody>
      </p:sp>
    </p:spTree>
    <p:extLst>
      <p:ext uri="{BB962C8B-B14F-4D97-AF65-F5344CB8AC3E}">
        <p14:creationId xmlns:p14="http://schemas.microsoft.com/office/powerpoint/2010/main" val="481913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09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B)</a:t>
            </a:r>
            <a:r>
              <a:rPr lang="zh-TW" altLang="en-US" sz="3200" dirty="0">
                <a:solidFill>
                  <a:schemeClr val="bg1"/>
                </a:solidFill>
              </a:rPr>
              <a:t>  遇到的困難與需求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38F118A-EAF1-4748-95D6-160215CEAEB5}"/>
              </a:ext>
            </a:extLst>
          </p:cNvPr>
          <p:cNvSpPr txBox="1"/>
          <p:nvPr/>
        </p:nvSpPr>
        <p:spPr>
          <a:xfrm>
            <a:off x="992778" y="2084586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Q1. </a:t>
            </a:r>
            <a:r>
              <a:rPr lang="zh-TW" altLang="en-US" sz="2400" dirty="0">
                <a:solidFill>
                  <a:schemeClr val="bg1"/>
                </a:solidFill>
              </a:rPr>
              <a:t>無法有效使用</a:t>
            </a:r>
            <a:r>
              <a:rPr lang="en-US" altLang="zh-TW" sz="2400" dirty="0">
                <a:solidFill>
                  <a:schemeClr val="bg1"/>
                </a:solidFill>
              </a:rPr>
              <a:t>icon tag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8743DDB-4F00-4805-8533-DDAA15A4AD68}"/>
              </a:ext>
            </a:extLst>
          </p:cNvPr>
          <p:cNvSpPr txBox="1"/>
          <p:nvPr/>
        </p:nvSpPr>
        <p:spPr>
          <a:xfrm>
            <a:off x="992778" y="3198167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Q2.</a:t>
            </a:r>
            <a:r>
              <a:rPr lang="zh-TW" altLang="en-US" sz="2400" dirty="0">
                <a:solidFill>
                  <a:schemeClr val="bg1"/>
                </a:solidFill>
              </a:rPr>
              <a:t> 背景顏色配置困難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55A2B6C-D1BE-4842-822B-D3BD940D8126}"/>
              </a:ext>
            </a:extLst>
          </p:cNvPr>
          <p:cNvSpPr txBox="1"/>
          <p:nvPr/>
        </p:nvSpPr>
        <p:spPr>
          <a:xfrm>
            <a:off x="992777" y="4311748"/>
            <a:ext cx="4511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Q3. </a:t>
            </a:r>
            <a:r>
              <a:rPr lang="zh-TW" altLang="en-US" sz="2400" dirty="0">
                <a:solidFill>
                  <a:schemeClr val="bg1"/>
                </a:solidFill>
              </a:rPr>
              <a:t>不知道如何製作幻燈片效果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179F43D-30CE-4BE1-93D8-0E411D112BE1}"/>
              </a:ext>
            </a:extLst>
          </p:cNvPr>
          <p:cNvSpPr txBox="1"/>
          <p:nvPr/>
        </p:nvSpPr>
        <p:spPr>
          <a:xfrm>
            <a:off x="992778" y="5425329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Q4. RWD</a:t>
            </a:r>
            <a:r>
              <a:rPr lang="zh-TW" altLang="en-US" sz="2400" dirty="0">
                <a:solidFill>
                  <a:schemeClr val="bg1"/>
                </a:solidFill>
              </a:rPr>
              <a:t>的製作</a:t>
            </a:r>
          </a:p>
        </p:txBody>
      </p:sp>
    </p:spTree>
    <p:extLst>
      <p:ext uri="{BB962C8B-B14F-4D97-AF65-F5344CB8AC3E}">
        <p14:creationId xmlns:p14="http://schemas.microsoft.com/office/powerpoint/2010/main" val="3932713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3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28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C)</a:t>
            </a:r>
            <a:r>
              <a:rPr lang="zh-TW" altLang="en-US" sz="3200" dirty="0">
                <a:solidFill>
                  <a:schemeClr val="bg1"/>
                </a:solidFill>
              </a:rPr>
              <a:t>  如何解決與改善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35D239C-474A-44E5-B4F5-1233A9760065}"/>
              </a:ext>
            </a:extLst>
          </p:cNvPr>
          <p:cNvSpPr txBox="1"/>
          <p:nvPr/>
        </p:nvSpPr>
        <p:spPr>
          <a:xfrm>
            <a:off x="992777" y="2084586"/>
            <a:ext cx="5364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A1.</a:t>
            </a:r>
            <a:r>
              <a:rPr lang="zh-TW" altLang="en-US" sz="2400" dirty="0">
                <a:solidFill>
                  <a:schemeClr val="bg1"/>
                </a:solidFill>
              </a:rPr>
              <a:t>使用 </a:t>
            </a:r>
            <a:r>
              <a:rPr lang="en-US" altLang="zh-TW" sz="2400" dirty="0" err="1">
                <a:solidFill>
                  <a:schemeClr val="bg1"/>
                </a:solidFill>
              </a:rPr>
              <a:t>unicode</a:t>
            </a:r>
            <a:r>
              <a:rPr lang="en-US" altLang="zh-TW" sz="2400" dirty="0">
                <a:solidFill>
                  <a:schemeClr val="bg1"/>
                </a:solidFill>
              </a:rPr>
              <a:t> symbol</a:t>
            </a:r>
            <a:r>
              <a:rPr lang="zh-TW" altLang="en-US" sz="2400" dirty="0">
                <a:solidFill>
                  <a:schemeClr val="bg1"/>
                </a:solidFill>
              </a:rPr>
              <a:t>以達到相同目的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1CA2EDE-0DD5-40FD-A637-88404245EC5A}"/>
              </a:ext>
            </a:extLst>
          </p:cNvPr>
          <p:cNvSpPr txBox="1"/>
          <p:nvPr/>
        </p:nvSpPr>
        <p:spPr>
          <a:xfrm>
            <a:off x="992777" y="2888232"/>
            <a:ext cx="6124015" cy="1977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A2.</a:t>
            </a:r>
            <a:r>
              <a:rPr lang="zh-TW" altLang="en-US" sz="2400" dirty="0">
                <a:solidFill>
                  <a:schemeClr val="bg1"/>
                </a:solidFill>
              </a:rPr>
              <a:t>使用單色配色法，透過混合同一個色相的淺色、色調和色度做搭配變化，雖然配色表很單調，但卻提供了多元的色值，單一色相也有助於簡化設計，同時也避免觀看者眼花撩亂。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2A26E3B-E399-4F25-ADCD-604C9DA0C6FD}"/>
              </a:ext>
            </a:extLst>
          </p:cNvPr>
          <p:cNvSpPr txBox="1"/>
          <p:nvPr/>
        </p:nvSpPr>
        <p:spPr>
          <a:xfrm>
            <a:off x="992777" y="5119042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A3&amp;A4. </a:t>
            </a:r>
            <a:r>
              <a:rPr lang="zh-TW" altLang="en-US" sz="2400" dirty="0">
                <a:solidFill>
                  <a:schemeClr val="bg1"/>
                </a:solidFill>
              </a:rPr>
              <a:t>預計下次能夠做到</a:t>
            </a:r>
          </a:p>
        </p:txBody>
      </p:sp>
    </p:spTree>
    <p:extLst>
      <p:ext uri="{BB962C8B-B14F-4D97-AF65-F5344CB8AC3E}">
        <p14:creationId xmlns:p14="http://schemas.microsoft.com/office/powerpoint/2010/main" val="223258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63398" y="2554744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2.</a:t>
            </a:r>
            <a:r>
              <a:rPr lang="zh-TW" altLang="en-US" sz="7200" dirty="0">
                <a:solidFill>
                  <a:schemeClr val="bg1"/>
                </a:solidFill>
              </a:rPr>
              <a:t> 專案說明</a:t>
            </a:r>
          </a:p>
        </p:txBody>
      </p:sp>
    </p:spTree>
    <p:extLst>
      <p:ext uri="{BB962C8B-B14F-4D97-AF65-F5344CB8AC3E}">
        <p14:creationId xmlns:p14="http://schemas.microsoft.com/office/powerpoint/2010/main" val="803181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498B133-081E-4949-8C73-30EC129799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721" y="4049524"/>
            <a:ext cx="3074947" cy="260070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75AA39C-7F99-467F-907B-DA75891E720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721" y="77682"/>
            <a:ext cx="4550064" cy="3848312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E186BE1-18BD-477F-8D20-8143DFFBB0C8}"/>
              </a:ext>
            </a:extLst>
          </p:cNvPr>
          <p:cNvSpPr txBox="1"/>
          <p:nvPr/>
        </p:nvSpPr>
        <p:spPr>
          <a:xfrm>
            <a:off x="570860" y="2485649"/>
            <a:ext cx="3433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目前所製作到的進度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B41B2FC-46F0-4B27-8FE6-B287B6376BCE}"/>
              </a:ext>
            </a:extLst>
          </p:cNvPr>
          <p:cNvSpPr txBox="1"/>
          <p:nvPr/>
        </p:nvSpPr>
        <p:spPr>
          <a:xfrm>
            <a:off x="570860" y="4928313"/>
            <a:ext cx="3433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之後希望達成的目標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570860" y="623839"/>
            <a:ext cx="2201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A) </a:t>
            </a:r>
            <a:r>
              <a:rPr lang="en-US" altLang="zh-TW" sz="2800" dirty="0" err="1">
                <a:solidFill>
                  <a:schemeClr val="bg1"/>
                </a:solidFill>
              </a:rPr>
              <a:t>WireFrame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428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70860" y="623839"/>
            <a:ext cx="1780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B) </a:t>
            </a:r>
            <a:r>
              <a:rPr lang="en-US" altLang="zh-TW" sz="2800" dirty="0" err="1">
                <a:solidFill>
                  <a:schemeClr val="bg1"/>
                </a:solidFill>
              </a:rPr>
              <a:t>SiteMap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cdn.discordapp.com/attachments/633324697269829632/705077516406358136/1.png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76" y="885449"/>
            <a:ext cx="7861381" cy="518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52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503</Words>
  <Application>Microsoft Office PowerPoint</Application>
  <PresentationFormat>寬螢幕</PresentationFormat>
  <Paragraphs>62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標楷體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weizhe jiang</dc:creator>
  <cp:lastModifiedBy>weizhe jiang</cp:lastModifiedBy>
  <cp:revision>29</cp:revision>
  <dcterms:created xsi:type="dcterms:W3CDTF">2020-04-29T13:03:39Z</dcterms:created>
  <dcterms:modified xsi:type="dcterms:W3CDTF">2020-04-29T17:43:11Z</dcterms:modified>
</cp:coreProperties>
</file>

<file path=docProps/thumbnail.jpeg>
</file>